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78"/>
  </p:notesMasterIdLst>
  <p:handoutMasterIdLst>
    <p:handoutMasterId r:id="rId179"/>
  </p:handoutMasterIdLst>
  <p:sldIdLst>
    <p:sldId id="359" r:id="rId2"/>
    <p:sldId id="632" r:id="rId3"/>
    <p:sldId id="360" r:id="rId4"/>
    <p:sldId id="365" r:id="rId5"/>
    <p:sldId id="633" r:id="rId6"/>
    <p:sldId id="366" r:id="rId7"/>
    <p:sldId id="367" r:id="rId8"/>
    <p:sldId id="373" r:id="rId9"/>
    <p:sldId id="374" r:id="rId10"/>
    <p:sldId id="375" r:id="rId11"/>
    <p:sldId id="602" r:id="rId12"/>
    <p:sldId id="500" r:id="rId13"/>
    <p:sldId id="654" r:id="rId14"/>
    <p:sldId id="656" r:id="rId15"/>
    <p:sldId id="554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616" r:id="rId29"/>
    <p:sldId id="650" r:id="rId30"/>
    <p:sldId id="651" r:id="rId31"/>
    <p:sldId id="630" r:id="rId32"/>
    <p:sldId id="388" r:id="rId33"/>
    <p:sldId id="652" r:id="rId34"/>
    <p:sldId id="589" r:id="rId35"/>
    <p:sldId id="617" r:id="rId36"/>
    <p:sldId id="653" r:id="rId37"/>
    <p:sldId id="487" r:id="rId38"/>
    <p:sldId id="637" r:id="rId39"/>
    <p:sldId id="606" r:id="rId40"/>
    <p:sldId id="643" r:id="rId41"/>
    <p:sldId id="644" r:id="rId42"/>
    <p:sldId id="645" r:id="rId43"/>
    <p:sldId id="646" r:id="rId44"/>
    <p:sldId id="647" r:id="rId45"/>
    <p:sldId id="391" r:id="rId46"/>
    <p:sldId id="640" r:id="rId47"/>
    <p:sldId id="595" r:id="rId48"/>
    <p:sldId id="641" r:id="rId49"/>
    <p:sldId id="618" r:id="rId50"/>
    <p:sldId id="507" r:id="rId51"/>
    <p:sldId id="638" r:id="rId52"/>
    <p:sldId id="639" r:id="rId53"/>
    <p:sldId id="490" r:id="rId54"/>
    <p:sldId id="491" r:id="rId55"/>
    <p:sldId id="501" r:id="rId56"/>
    <p:sldId id="489" r:id="rId57"/>
    <p:sldId id="485" r:id="rId58"/>
    <p:sldId id="492" r:id="rId59"/>
    <p:sldId id="493" r:id="rId60"/>
    <p:sldId id="605" r:id="rId61"/>
    <p:sldId id="401" r:id="rId62"/>
    <p:sldId id="402" r:id="rId63"/>
    <p:sldId id="454" r:id="rId64"/>
    <p:sldId id="575" r:id="rId65"/>
    <p:sldId id="601" r:id="rId66"/>
    <p:sldId id="404" r:id="rId67"/>
    <p:sldId id="518" r:id="rId68"/>
    <p:sldId id="502" r:id="rId69"/>
    <p:sldId id="440" r:id="rId70"/>
    <p:sldId id="506" r:id="rId71"/>
    <p:sldId id="649" r:id="rId72"/>
    <p:sldId id="514" r:id="rId73"/>
    <p:sldId id="569" r:id="rId74"/>
    <p:sldId id="515" r:id="rId75"/>
    <p:sldId id="642" r:id="rId76"/>
    <p:sldId id="504" r:id="rId77"/>
    <p:sldId id="546" r:id="rId78"/>
    <p:sldId id="648" r:id="rId79"/>
    <p:sldId id="409" r:id="rId80"/>
    <p:sldId id="423" r:id="rId81"/>
    <p:sldId id="598" r:id="rId82"/>
    <p:sldId id="636" r:id="rId83"/>
    <p:sldId id="410" r:id="rId84"/>
    <p:sldId id="615" r:id="rId85"/>
    <p:sldId id="411" r:id="rId86"/>
    <p:sldId id="614" r:id="rId87"/>
    <p:sldId id="631" r:id="rId88"/>
    <p:sldId id="599" r:id="rId89"/>
    <p:sldId id="600" r:id="rId90"/>
    <p:sldId id="553" r:id="rId91"/>
    <p:sldId id="629" r:id="rId92"/>
    <p:sldId id="549" r:id="rId93"/>
    <p:sldId id="556" r:id="rId94"/>
    <p:sldId id="555" r:id="rId95"/>
    <p:sldId id="551" r:id="rId96"/>
    <p:sldId id="552" r:id="rId97"/>
    <p:sldId id="511" r:id="rId98"/>
    <p:sldId id="628" r:id="rId99"/>
    <p:sldId id="539" r:id="rId100"/>
    <p:sldId id="576" r:id="rId101"/>
    <p:sldId id="577" r:id="rId102"/>
    <p:sldId id="541" r:id="rId103"/>
    <p:sldId id="534" r:id="rId104"/>
    <p:sldId id="620" r:id="rId105"/>
    <p:sldId id="538" r:id="rId106"/>
    <p:sldId id="540" r:id="rId107"/>
    <p:sldId id="619" r:id="rId108"/>
    <p:sldId id="573" r:id="rId109"/>
    <p:sldId id="542" r:id="rId110"/>
    <p:sldId id="566" r:id="rId111"/>
    <p:sldId id="543" r:id="rId112"/>
    <p:sldId id="436" r:id="rId113"/>
    <p:sldId id="578" r:id="rId114"/>
    <p:sldId id="623" r:id="rId115"/>
    <p:sldId id="559" r:id="rId116"/>
    <p:sldId id="581" r:id="rId117"/>
    <p:sldId id="624" r:id="rId118"/>
    <p:sldId id="530" r:id="rId119"/>
    <p:sldId id="560" r:id="rId120"/>
    <p:sldId id="625" r:id="rId121"/>
    <p:sldId id="561" r:id="rId122"/>
    <p:sldId id="580" r:id="rId123"/>
    <p:sldId id="586" r:id="rId124"/>
    <p:sldId id="634" r:id="rId125"/>
    <p:sldId id="635" r:id="rId126"/>
    <p:sldId id="626" r:id="rId127"/>
    <p:sldId id="579" r:id="rId128"/>
    <p:sldId id="627" r:id="rId129"/>
    <p:sldId id="432" r:id="rId130"/>
    <p:sldId id="498" r:id="rId131"/>
    <p:sldId id="497" r:id="rId132"/>
    <p:sldId id="612" r:id="rId133"/>
    <p:sldId id="532" r:id="rId134"/>
    <p:sldId id="533" r:id="rId135"/>
    <p:sldId id="413" r:id="rId136"/>
    <p:sldId id="512" r:id="rId137"/>
    <p:sldId id="582" r:id="rId138"/>
    <p:sldId id="521" r:id="rId139"/>
    <p:sldId id="415" r:id="rId140"/>
    <p:sldId id="516" r:id="rId141"/>
    <p:sldId id="583" r:id="rId142"/>
    <p:sldId id="523" r:id="rId143"/>
    <p:sldId id="609" r:id="rId144"/>
    <p:sldId id="610" r:id="rId145"/>
    <p:sldId id="611" r:id="rId146"/>
    <p:sldId id="430" r:id="rId147"/>
    <p:sldId id="462" r:id="rId148"/>
    <p:sldId id="557" r:id="rId149"/>
    <p:sldId id="558" r:id="rId150"/>
    <p:sldId id="434" r:id="rId151"/>
    <p:sldId id="470" r:id="rId152"/>
    <p:sldId id="524" r:id="rId153"/>
    <p:sldId id="417" r:id="rId154"/>
    <p:sldId id="472" r:id="rId155"/>
    <p:sldId id="525" r:id="rId156"/>
    <p:sldId id="526" r:id="rId157"/>
    <p:sldId id="421" r:id="rId158"/>
    <p:sldId id="464" r:id="rId159"/>
    <p:sldId id="527" r:id="rId160"/>
    <p:sldId id="528" r:id="rId161"/>
    <p:sldId id="419" r:id="rId162"/>
    <p:sldId id="465" r:id="rId163"/>
    <p:sldId id="420" r:id="rId164"/>
    <p:sldId id="424" r:id="rId165"/>
    <p:sldId id="494" r:id="rId166"/>
    <p:sldId id="607" r:id="rId167"/>
    <p:sldId id="608" r:id="rId168"/>
    <p:sldId id="426" r:id="rId169"/>
    <p:sldId id="495" r:id="rId170"/>
    <p:sldId id="529" r:id="rId171"/>
    <p:sldId id="428" r:id="rId172"/>
    <p:sldId id="496" r:id="rId173"/>
    <p:sldId id="429" r:id="rId174"/>
    <p:sldId id="604" r:id="rId175"/>
    <p:sldId id="603" r:id="rId176"/>
    <p:sldId id="517" r:id="rId177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8" autoAdjust="0"/>
    <p:restoredTop sz="96793" autoAdjust="0"/>
  </p:normalViewPr>
  <p:slideViewPr>
    <p:cSldViewPr>
      <p:cViewPr varScale="1">
        <p:scale>
          <a:sx n="65" d="100"/>
          <a:sy n="65" d="100"/>
        </p:scale>
        <p:origin x="-96" y="-688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435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printerSettings" Target="printerSettings/printerSettings1.bin"/><Relationship Id="rId181" Type="http://schemas.openxmlformats.org/officeDocument/2006/relationships/presProps" Target="presProps.xml"/><Relationship Id="rId182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theme" Target="theme/theme1.xml"/><Relationship Id="rId184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notesMaster" Target="notesMasters/notesMaster1.xml"/><Relationship Id="rId179" Type="http://schemas.openxmlformats.org/officeDocument/2006/relationships/handoutMaster" Target="handoutMasters/handoutMaster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98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September 7,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1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6.jpeg"/><Relationship Id="rId3" Type="http://schemas.openxmlformats.org/officeDocument/2006/relationships/image" Target="../media/image247.jpe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8.jpeg"/><Relationship Id="rId3" Type="http://schemas.openxmlformats.org/officeDocument/2006/relationships/image" Target="../media/image249.jpe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2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2.png"/><Relationship Id="rId3" Type="http://schemas.openxmlformats.org/officeDocument/2006/relationships/image" Target="../media/image106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3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4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4.png"/><Relationship Id="rId3" Type="http://schemas.openxmlformats.org/officeDocument/2006/relationships/image" Target="../media/image106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Relationship Id="rId3" Type="http://schemas.openxmlformats.org/officeDocument/2006/relationships/image" Target="../media/image256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257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61.png"/><Relationship Id="rId8" Type="http://schemas.openxmlformats.org/officeDocument/2006/relationships/image" Target="../media/image262.png"/><Relationship Id="rId9" Type="http://schemas.openxmlformats.org/officeDocument/2006/relationships/image" Target="../media/image263.png"/><Relationship Id="rId10" Type="http://schemas.openxmlformats.org/officeDocument/2006/relationships/image" Target="../media/image26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58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4" Type="http://schemas.openxmlformats.org/officeDocument/2006/relationships/image" Target="../media/image26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73.png"/><Relationship Id="rId5" Type="http://schemas.openxmlformats.org/officeDocument/2006/relationships/image" Target="../media/image270.png"/><Relationship Id="rId6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72.png"/><Relationship Id="rId5" Type="http://schemas.openxmlformats.org/officeDocument/2006/relationships/image" Target="../media/image2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1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101.png"/><Relationship Id="rId6" Type="http://schemas.openxmlformats.org/officeDocument/2006/relationships/image" Target="../media/image2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5.png"/><Relationship Id="rId6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4" Type="http://schemas.openxmlformats.org/officeDocument/2006/relationships/image" Target="../media/image269.png"/><Relationship Id="rId5" Type="http://schemas.openxmlformats.org/officeDocument/2006/relationships/image" Target="../media/image277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6.jpe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Relationship Id="rId3" Type="http://schemas.openxmlformats.org/officeDocument/2006/relationships/image" Target="../media/image278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Relationship Id="rId3" Type="http://schemas.openxmlformats.org/officeDocument/2006/relationships/image" Target="../media/image279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2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4" Type="http://schemas.openxmlformats.org/officeDocument/2006/relationships/image" Target="../media/image282.png"/><Relationship Id="rId5" Type="http://schemas.openxmlformats.org/officeDocument/2006/relationships/image" Target="../media/image283.png"/><Relationship Id="rId6" Type="http://schemas.microsoft.com/office/2007/relationships/hdphoto" Target="../media/hdphoto3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4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4" Type="http://schemas.openxmlformats.org/officeDocument/2006/relationships/image" Target="../media/image28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4" Type="http://schemas.openxmlformats.org/officeDocument/2006/relationships/image" Target="../media/image28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4" Type="http://schemas.openxmlformats.org/officeDocument/2006/relationships/image" Target="../media/image291.png"/><Relationship Id="rId5" Type="http://schemas.openxmlformats.org/officeDocument/2006/relationships/image" Target="../media/image292.png"/><Relationship Id="rId6" Type="http://schemas.openxmlformats.org/officeDocument/2006/relationships/image" Target="../media/image29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4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4" Type="http://schemas.openxmlformats.org/officeDocument/2006/relationships/image" Target="../media/image4.png"/><Relationship Id="rId5" Type="http://schemas.openxmlformats.org/officeDocument/2006/relationships/image" Target="../media/image295.png"/><Relationship Id="rId6" Type="http://schemas.openxmlformats.org/officeDocument/2006/relationships/image" Target="../media/image32.png"/><Relationship Id="rId7" Type="http://schemas.openxmlformats.org/officeDocument/2006/relationships/image" Target="../media/image11.png"/><Relationship Id="rId8" Type="http://schemas.openxmlformats.org/officeDocument/2006/relationships/image" Target="../media/image42.png"/><Relationship Id="rId9" Type="http://schemas.openxmlformats.org/officeDocument/2006/relationships/image" Target="../media/image296.png"/><Relationship Id="rId10" Type="http://schemas.openxmlformats.org/officeDocument/2006/relationships/image" Target="../media/image29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8.png"/></Relationships>
</file>

<file path=ppt/slides/_rels/slide1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7.png"/><Relationship Id="rId12" Type="http://schemas.openxmlformats.org/officeDocument/2006/relationships/image" Target="../media/image308.jpeg"/><Relationship Id="rId13" Type="http://schemas.openxmlformats.org/officeDocument/2006/relationships/image" Target="../media/image309.png"/><Relationship Id="rId14" Type="http://schemas.openxmlformats.org/officeDocument/2006/relationships/image" Target="../media/image34.png"/><Relationship Id="rId15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9.png"/><Relationship Id="rId4" Type="http://schemas.openxmlformats.org/officeDocument/2006/relationships/image" Target="../media/image300.png"/><Relationship Id="rId5" Type="http://schemas.openxmlformats.org/officeDocument/2006/relationships/image" Target="../media/image301.png"/><Relationship Id="rId6" Type="http://schemas.openxmlformats.org/officeDocument/2006/relationships/image" Target="../media/image302.png"/><Relationship Id="rId7" Type="http://schemas.openxmlformats.org/officeDocument/2006/relationships/image" Target="../media/image303.png"/><Relationship Id="rId8" Type="http://schemas.openxmlformats.org/officeDocument/2006/relationships/image" Target="../media/image304.png"/><Relationship Id="rId9" Type="http://schemas.openxmlformats.org/officeDocument/2006/relationships/image" Target="../media/image305.png"/><Relationship Id="rId10" Type="http://schemas.openxmlformats.org/officeDocument/2006/relationships/image" Target="../media/image306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0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4" Type="http://schemas.openxmlformats.org/officeDocument/2006/relationships/image" Target="../media/image312.png"/><Relationship Id="rId5" Type="http://schemas.openxmlformats.org/officeDocument/2006/relationships/image" Target="../media/image313.png"/><Relationship Id="rId6" Type="http://schemas.openxmlformats.org/officeDocument/2006/relationships/image" Target="../media/image314.png"/><Relationship Id="rId7" Type="http://schemas.openxmlformats.org/officeDocument/2006/relationships/image" Target="../media/image21.png"/><Relationship Id="rId8" Type="http://schemas.openxmlformats.org/officeDocument/2006/relationships/image" Target="../media/image305.png"/><Relationship Id="rId9" Type="http://schemas.openxmlformats.org/officeDocument/2006/relationships/image" Target="../media/image315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6.png"/></Relationships>
</file>

<file path=ppt/slides/_rels/slide15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3.png"/><Relationship Id="rId12" Type="http://schemas.openxmlformats.org/officeDocument/2006/relationships/image" Target="../media/image324.png"/><Relationship Id="rId13" Type="http://schemas.openxmlformats.org/officeDocument/2006/relationships/image" Target="../media/image325.png"/><Relationship Id="rId14" Type="http://schemas.openxmlformats.org/officeDocument/2006/relationships/image" Target="../media/image326.png"/><Relationship Id="rId15" Type="http://schemas.openxmlformats.org/officeDocument/2006/relationships/image" Target="../media/image327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3.png"/><Relationship Id="rId4" Type="http://schemas.openxmlformats.org/officeDocument/2006/relationships/image" Target="../media/image317.png"/><Relationship Id="rId5" Type="http://schemas.openxmlformats.org/officeDocument/2006/relationships/image" Target="../media/image316.png"/><Relationship Id="rId6" Type="http://schemas.openxmlformats.org/officeDocument/2006/relationships/image" Target="../media/image318.jpeg"/><Relationship Id="rId7" Type="http://schemas.openxmlformats.org/officeDocument/2006/relationships/image" Target="../media/image319.jpeg"/><Relationship Id="rId8" Type="http://schemas.openxmlformats.org/officeDocument/2006/relationships/image" Target="../media/image320.jpeg"/><Relationship Id="rId9" Type="http://schemas.openxmlformats.org/officeDocument/2006/relationships/image" Target="../media/image321.png"/><Relationship Id="rId10" Type="http://schemas.openxmlformats.org/officeDocument/2006/relationships/image" Target="../media/image322.png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8.png"/></Relationships>
</file>

<file path=ppt/slides/_rels/slide15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3.png"/><Relationship Id="rId12" Type="http://schemas.openxmlformats.org/officeDocument/2006/relationships/image" Target="../media/image334.png"/><Relationship Id="rId13" Type="http://schemas.openxmlformats.org/officeDocument/2006/relationships/image" Target="../media/image335.png"/><Relationship Id="rId14" Type="http://schemas.openxmlformats.org/officeDocument/2006/relationships/image" Target="../media/image336.png"/><Relationship Id="rId15" Type="http://schemas.openxmlformats.org/officeDocument/2006/relationships/image" Target="../media/image337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8.png"/><Relationship Id="rId4" Type="http://schemas.openxmlformats.org/officeDocument/2006/relationships/image" Target="../media/image329.png"/><Relationship Id="rId5" Type="http://schemas.openxmlformats.org/officeDocument/2006/relationships/image" Target="../media/image311.png"/><Relationship Id="rId6" Type="http://schemas.openxmlformats.org/officeDocument/2006/relationships/image" Target="../media/image330.png"/><Relationship Id="rId7" Type="http://schemas.openxmlformats.org/officeDocument/2006/relationships/image" Target="../media/image331.png"/><Relationship Id="rId8" Type="http://schemas.openxmlformats.org/officeDocument/2006/relationships/image" Target="../media/image324.png"/><Relationship Id="rId9" Type="http://schemas.openxmlformats.org/officeDocument/2006/relationships/image" Target="../media/image321.png"/><Relationship Id="rId10" Type="http://schemas.openxmlformats.org/officeDocument/2006/relationships/image" Target="../media/image332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8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4" Type="http://schemas.openxmlformats.org/officeDocument/2006/relationships/image" Target="../media/image338.png"/><Relationship Id="rId5" Type="http://schemas.openxmlformats.org/officeDocument/2006/relationships/image" Target="../media/image324.png"/><Relationship Id="rId6" Type="http://schemas.openxmlformats.org/officeDocument/2006/relationships/image" Target="../media/image321.png"/><Relationship Id="rId7" Type="http://schemas.openxmlformats.org/officeDocument/2006/relationships/image" Target="../media/image340.png"/><Relationship Id="rId8" Type="http://schemas.openxmlformats.org/officeDocument/2006/relationships/image" Target="../media/image341.png"/><Relationship Id="rId9" Type="http://schemas.openxmlformats.org/officeDocument/2006/relationships/image" Target="../media/image342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3.emf"/></Relationships>
</file>

<file path=ppt/slides/_rels/slide16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7.jpeg"/><Relationship Id="rId12" Type="http://schemas.openxmlformats.org/officeDocument/2006/relationships/image" Target="../media/image348.png"/><Relationship Id="rId13" Type="http://schemas.openxmlformats.org/officeDocument/2006/relationships/image" Target="../media/image349.png"/><Relationship Id="rId14" Type="http://schemas.openxmlformats.org/officeDocument/2006/relationships/image" Target="../media/image350.png"/><Relationship Id="rId15" Type="http://schemas.openxmlformats.org/officeDocument/2006/relationships/image" Target="../media/image351.jpeg"/><Relationship Id="rId16" Type="http://schemas.openxmlformats.org/officeDocument/2006/relationships/image" Target="../media/image321.png"/><Relationship Id="rId17" Type="http://schemas.openxmlformats.org/officeDocument/2006/relationships/image" Target="../media/image343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3.png"/><Relationship Id="rId4" Type="http://schemas.openxmlformats.org/officeDocument/2006/relationships/image" Target="../media/image330.png"/><Relationship Id="rId5" Type="http://schemas.openxmlformats.org/officeDocument/2006/relationships/image" Target="../media/image335.png"/><Relationship Id="rId6" Type="http://schemas.openxmlformats.org/officeDocument/2006/relationships/image" Target="../media/image336.png"/><Relationship Id="rId7" Type="http://schemas.openxmlformats.org/officeDocument/2006/relationships/image" Target="../media/image337.png"/><Relationship Id="rId8" Type="http://schemas.openxmlformats.org/officeDocument/2006/relationships/image" Target="../media/image344.png"/><Relationship Id="rId9" Type="http://schemas.openxmlformats.org/officeDocument/2006/relationships/image" Target="../media/image345.png"/><Relationship Id="rId10" Type="http://schemas.openxmlformats.org/officeDocument/2006/relationships/image" Target="../media/image346.jpeg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2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png"/><Relationship Id="rId4" Type="http://schemas.openxmlformats.org/officeDocument/2006/relationships/image" Target="../media/image353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4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4" Type="http://schemas.openxmlformats.org/officeDocument/2006/relationships/image" Target="../media/image354.png"/><Relationship Id="rId5" Type="http://schemas.openxmlformats.org/officeDocument/2006/relationships/image" Target="../media/image325.png"/><Relationship Id="rId6" Type="http://schemas.openxmlformats.org/officeDocument/2006/relationships/image" Target="../media/image326.png"/><Relationship Id="rId7" Type="http://schemas.openxmlformats.org/officeDocument/2006/relationships/image" Target="../media/image327.png"/><Relationship Id="rId8" Type="http://schemas.openxmlformats.org/officeDocument/2006/relationships/image" Target="../media/image355.png"/><Relationship Id="rId9" Type="http://schemas.openxmlformats.org/officeDocument/2006/relationships/image" Target="../media/image67.png"/><Relationship Id="rId10" Type="http://schemas.openxmlformats.org/officeDocument/2006/relationships/image" Target="../media/image30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6.png"/></Relationships>
</file>

<file path=ppt/slides/_rels/slide17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microsoft.com/office/2007/relationships/hdphoto" Target="../media/hdphoto5.wdp"/><Relationship Id="rId5" Type="http://schemas.microsoft.com/office/2007/relationships/hdphoto" Target="../media/hdphoto6.wdp"/><Relationship Id="rId6" Type="http://schemas.microsoft.com/office/2007/relationships/hdphoto" Target="../media/hdphoto7.wdp"/><Relationship Id="rId7" Type="http://schemas.microsoft.com/office/2007/relationships/hdphoto" Target="../media/hdphoto8.wdp"/><Relationship Id="rId8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7.png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Relationship Id="rId25" Type="http://schemas.openxmlformats.org/officeDocument/2006/relationships/image" Target="../media/image27.png"/><Relationship Id="rId26" Type="http://schemas.openxmlformats.org/officeDocument/2006/relationships/image" Target="../media/image28.png"/><Relationship Id="rId27" Type="http://schemas.openxmlformats.org/officeDocument/2006/relationships/image" Target="../media/image29.png"/><Relationship Id="rId28" Type="http://schemas.openxmlformats.org/officeDocument/2006/relationships/image" Target="../media/image3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30" Type="http://schemas.openxmlformats.org/officeDocument/2006/relationships/image" Target="../media/image32.png"/><Relationship Id="rId31" Type="http://schemas.openxmlformats.org/officeDocument/2006/relationships/image" Target="../media/image33.png"/><Relationship Id="rId32" Type="http://schemas.openxmlformats.org/officeDocument/2006/relationships/image" Target="../media/image34.png"/><Relationship Id="rId9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33" Type="http://schemas.openxmlformats.org/officeDocument/2006/relationships/image" Target="../media/image35.png"/><Relationship Id="rId34" Type="http://schemas.openxmlformats.org/officeDocument/2006/relationships/image" Target="../media/image36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74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74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3.png"/><Relationship Id="rId6" Type="http://schemas.openxmlformats.org/officeDocument/2006/relationships/image" Target="../media/image104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5.png"/><Relationship Id="rId6" Type="http://schemas.openxmlformats.org/officeDocument/2006/relationships/image" Target="../media/image102.png"/><Relationship Id="rId7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Relationship Id="rId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107.png"/><Relationship Id="rId7" Type="http://schemas.openxmlformats.org/officeDocument/2006/relationships/image" Target="../media/image10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84.png"/><Relationship Id="rId8" Type="http://schemas.openxmlformats.org/officeDocument/2006/relationships/image" Target="../media/image11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67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jpg"/><Relationship Id="rId8" Type="http://schemas.openxmlformats.org/officeDocument/2006/relationships/image" Target="../media/image126.jp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Relationship Id="rId11" Type="http://schemas.openxmlformats.org/officeDocument/2006/relationships/image" Target="../media/image12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Relationship Id="rId6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6.png"/><Relationship Id="rId6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97.png"/><Relationship Id="rId6" Type="http://schemas.openxmlformats.org/officeDocument/2006/relationships/image" Target="../media/image137.png"/><Relationship Id="rId7" Type="http://schemas.openxmlformats.org/officeDocument/2006/relationships/image" Target="../media/image13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4" Type="http://schemas.openxmlformats.org/officeDocument/2006/relationships/image" Target="../media/image14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9" Type="http://schemas.openxmlformats.org/officeDocument/2006/relationships/image" Target="../media/image97.png"/><Relationship Id="rId10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9.png"/><Relationship Id="rId8" Type="http://schemas.openxmlformats.org/officeDocument/2006/relationships/image" Target="../media/image150.png"/><Relationship Id="rId9" Type="http://schemas.openxmlformats.org/officeDocument/2006/relationships/image" Target="../media/image97.png"/><Relationship Id="rId10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44.png"/><Relationship Id="rId5" Type="http://schemas.openxmlformats.org/officeDocument/2006/relationships/image" Target="../media/image15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6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Relationship Id="rId3" Type="http://schemas.openxmlformats.org/officeDocument/2006/relationships/image" Target="../media/image5.png"/><Relationship Id="rId4" Type="http://schemas.openxmlformats.org/officeDocument/2006/relationships/image" Target="../media/image39.png"/><Relationship Id="rId5" Type="http://schemas.openxmlformats.org/officeDocument/2006/relationships/image" Target="../media/image32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34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4" Type="http://schemas.openxmlformats.org/officeDocument/2006/relationships/image" Target="../media/image153.png"/><Relationship Id="rId5" Type="http://schemas.openxmlformats.org/officeDocument/2006/relationships/image" Target="../media/image144.png"/><Relationship Id="rId6" Type="http://schemas.openxmlformats.org/officeDocument/2006/relationships/image" Target="../media/image154.png"/><Relationship Id="rId7" Type="http://schemas.openxmlformats.org/officeDocument/2006/relationships/image" Target="../media/image111.png"/><Relationship Id="rId8" Type="http://schemas.openxmlformats.org/officeDocument/2006/relationships/image" Target="../media/image13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06.png"/><Relationship Id="rId5" Type="http://schemas.openxmlformats.org/officeDocument/2006/relationships/image" Target="../media/image131.png"/><Relationship Id="rId6" Type="http://schemas.openxmlformats.org/officeDocument/2006/relationships/image" Target="../media/image155.png"/><Relationship Id="rId7" Type="http://schemas.openxmlformats.org/officeDocument/2006/relationships/image" Target="../media/image156.png"/><Relationship Id="rId8" Type="http://schemas.openxmlformats.org/officeDocument/2006/relationships/image" Target="../media/image15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32.png"/><Relationship Id="rId5" Type="http://schemas.openxmlformats.org/officeDocument/2006/relationships/image" Target="../media/image131.png"/><Relationship Id="rId6" Type="http://schemas.openxmlformats.org/officeDocument/2006/relationships/image" Target="../media/image155.png"/><Relationship Id="rId7" Type="http://schemas.openxmlformats.org/officeDocument/2006/relationships/image" Target="../media/image156.png"/><Relationship Id="rId8" Type="http://schemas.openxmlformats.org/officeDocument/2006/relationships/image" Target="../media/image15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2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4.png"/><Relationship Id="rId8" Type="http://schemas.openxmlformats.org/officeDocument/2006/relationships/image" Target="../media/image145.png"/><Relationship Id="rId9" Type="http://schemas.openxmlformats.org/officeDocument/2006/relationships/image" Target="../media/image131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2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4.png"/><Relationship Id="rId8" Type="http://schemas.openxmlformats.org/officeDocument/2006/relationships/image" Target="../media/image145.png"/><Relationship Id="rId9" Type="http://schemas.openxmlformats.org/officeDocument/2006/relationships/image" Target="../media/image131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67.png"/><Relationship Id="rId5" Type="http://schemas.openxmlformats.org/officeDocument/2006/relationships/image" Target="../media/image166.png"/><Relationship Id="rId6" Type="http://schemas.openxmlformats.org/officeDocument/2006/relationships/image" Target="../media/image167.png"/><Relationship Id="rId7" Type="http://schemas.openxmlformats.org/officeDocument/2006/relationships/image" Target="../media/image168.jpeg"/><Relationship Id="rId8" Type="http://schemas.openxmlformats.org/officeDocument/2006/relationships/image" Target="../media/image169.png"/><Relationship Id="rId9" Type="http://schemas.openxmlformats.org/officeDocument/2006/relationships/image" Target="../media/image170.png"/><Relationship Id="rId10" Type="http://schemas.openxmlformats.org/officeDocument/2006/relationships/image" Target="../media/image171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4" Type="http://schemas.openxmlformats.org/officeDocument/2006/relationships/image" Target="../media/image131.png"/><Relationship Id="rId5" Type="http://schemas.openxmlformats.org/officeDocument/2006/relationships/image" Target="../media/image161.png"/><Relationship Id="rId6" Type="http://schemas.openxmlformats.org/officeDocument/2006/relationships/image" Target="../media/image141.png"/><Relationship Id="rId7" Type="http://schemas.openxmlformats.org/officeDocument/2006/relationships/image" Target="../media/image174.png"/><Relationship Id="rId8" Type="http://schemas.openxmlformats.org/officeDocument/2006/relationships/image" Target="../media/image163.png"/><Relationship Id="rId9" Type="http://schemas.openxmlformats.org/officeDocument/2006/relationships/image" Target="../media/image162.png"/><Relationship Id="rId10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111.png"/><Relationship Id="rId5" Type="http://schemas.openxmlformats.org/officeDocument/2006/relationships/image" Target="../media/image141.png"/><Relationship Id="rId6" Type="http://schemas.openxmlformats.org/officeDocument/2006/relationships/image" Target="../media/image145.png"/><Relationship Id="rId7" Type="http://schemas.openxmlformats.org/officeDocument/2006/relationships/image" Target="../media/image176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55.png"/><Relationship Id="rId5" Type="http://schemas.openxmlformats.org/officeDocument/2006/relationships/image" Target="../media/image178.png"/><Relationship Id="rId6" Type="http://schemas.openxmlformats.org/officeDocument/2006/relationships/image" Target="../media/image141.png"/><Relationship Id="rId7" Type="http://schemas.openxmlformats.org/officeDocument/2006/relationships/image" Target="../media/image1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6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61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8" Type="http://schemas.openxmlformats.org/officeDocument/2006/relationships/image" Target="../media/image174.png"/><Relationship Id="rId9" Type="http://schemas.openxmlformats.org/officeDocument/2006/relationships/image" Target="../media/image163.png"/><Relationship Id="rId10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61.png"/><Relationship Id="rId5" Type="http://schemas.openxmlformats.org/officeDocument/2006/relationships/image" Target="../media/image141.png"/><Relationship Id="rId6" Type="http://schemas.openxmlformats.org/officeDocument/2006/relationships/image" Target="../media/image145.png"/><Relationship Id="rId7" Type="http://schemas.openxmlformats.org/officeDocument/2006/relationships/image" Target="../media/image174.png"/><Relationship Id="rId8" Type="http://schemas.openxmlformats.org/officeDocument/2006/relationships/image" Target="../media/image163.png"/><Relationship Id="rId9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61.png"/><Relationship Id="rId5" Type="http://schemas.openxmlformats.org/officeDocument/2006/relationships/image" Target="../media/image174.png"/><Relationship Id="rId6" Type="http://schemas.openxmlformats.org/officeDocument/2006/relationships/image" Target="../media/image188.png"/><Relationship Id="rId7" Type="http://schemas.openxmlformats.org/officeDocument/2006/relationships/image" Target="../media/image173.png"/><Relationship Id="rId8" Type="http://schemas.openxmlformats.org/officeDocument/2006/relationships/image" Target="../media/image186.png"/><Relationship Id="rId9" Type="http://schemas.openxmlformats.org/officeDocument/2006/relationships/image" Target="../media/image189.png"/><Relationship Id="rId10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78.png"/><Relationship Id="rId5" Type="http://schemas.openxmlformats.org/officeDocument/2006/relationships/image" Target="../media/image188.png"/><Relationship Id="rId6" Type="http://schemas.openxmlformats.org/officeDocument/2006/relationships/image" Target="../media/image186.png"/><Relationship Id="rId7" Type="http://schemas.openxmlformats.org/officeDocument/2006/relationships/image" Target="../media/image190.png"/><Relationship Id="rId8" Type="http://schemas.openxmlformats.org/officeDocument/2006/relationships/image" Target="../media/image191.png"/><Relationship Id="rId9" Type="http://schemas.openxmlformats.org/officeDocument/2006/relationships/image" Target="../media/image19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0.png"/><Relationship Id="rId5" Type="http://schemas.openxmlformats.org/officeDocument/2006/relationships/image" Target="../media/image161.png"/><Relationship Id="rId6" Type="http://schemas.openxmlformats.org/officeDocument/2006/relationships/image" Target="../media/image174.png"/><Relationship Id="rId7" Type="http://schemas.openxmlformats.org/officeDocument/2006/relationships/image" Target="../media/image163.png"/><Relationship Id="rId8" Type="http://schemas.openxmlformats.org/officeDocument/2006/relationships/image" Target="../media/image194.png"/><Relationship Id="rId9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19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4" Type="http://schemas.openxmlformats.org/officeDocument/2006/relationships/image" Target="../media/image1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9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180.png"/><Relationship Id="rId5" Type="http://schemas.openxmlformats.org/officeDocument/2006/relationships/image" Target="../media/image161.png"/><Relationship Id="rId6" Type="http://schemas.openxmlformats.org/officeDocument/2006/relationships/image" Target="../media/image145.png"/><Relationship Id="rId7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Relationship Id="rId6" Type="http://schemas.openxmlformats.org/officeDocument/2006/relationships/image" Target="../media/image206.png"/><Relationship Id="rId7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4" Type="http://schemas.openxmlformats.org/officeDocument/2006/relationships/image" Target="../media/image203.png"/><Relationship Id="rId5" Type="http://schemas.openxmlformats.org/officeDocument/2006/relationships/image" Target="../media/image145.png"/><Relationship Id="rId6" Type="http://schemas.openxmlformats.org/officeDocument/2006/relationships/image" Target="../media/image131.png"/><Relationship Id="rId7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209.png"/><Relationship Id="rId5" Type="http://schemas.openxmlformats.org/officeDocument/2006/relationships/image" Target="../media/image131.png"/><Relationship Id="rId6" Type="http://schemas.openxmlformats.org/officeDocument/2006/relationships/image" Target="../media/image186.png"/><Relationship Id="rId7" Type="http://schemas.openxmlformats.org/officeDocument/2006/relationships/image" Target="../media/image155.png"/><Relationship Id="rId8" Type="http://schemas.openxmlformats.org/officeDocument/2006/relationships/image" Target="../media/image191.png"/><Relationship Id="rId9" Type="http://schemas.openxmlformats.org/officeDocument/2006/relationships/image" Target="../media/image2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3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1.png"/><Relationship Id="rId3" Type="http://schemas.openxmlformats.org/officeDocument/2006/relationships/image" Target="../media/image20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4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203.png"/><Relationship Id="rId5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61.png"/><Relationship Id="rId5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4" Type="http://schemas.microsoft.com/office/2007/relationships/hdphoto" Target="../media/hdphoto1.wdp"/><Relationship Id="rId5" Type="http://schemas.openxmlformats.org/officeDocument/2006/relationships/image" Target="../media/image219.png"/><Relationship Id="rId6" Type="http://schemas.openxmlformats.org/officeDocument/2006/relationships/image" Target="../media/image220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9" Type="http://schemas.openxmlformats.org/officeDocument/2006/relationships/image" Target="../media/image221.png"/><Relationship Id="rId10" Type="http://schemas.openxmlformats.org/officeDocument/2006/relationships/image" Target="../media/image222.png"/><Relationship Id="rId11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7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.png"/><Relationship Id="rId12" Type="http://schemas.openxmlformats.org/officeDocument/2006/relationships/image" Target="../media/image59.png"/><Relationship Id="rId13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0" Type="http://schemas.openxmlformats.org/officeDocument/2006/relationships/image" Target="../media/image57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3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1.png"/><Relationship Id="rId5" Type="http://schemas.openxmlformats.org/officeDocument/2006/relationships/image" Target="../media/image225.png"/><Relationship Id="rId6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4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229.png"/><Relationship Id="rId5" Type="http://schemas.openxmlformats.org/officeDocument/2006/relationships/image" Target="../media/image230.png"/><Relationship Id="rId6" Type="http://schemas.openxmlformats.org/officeDocument/2006/relationships/image" Target="../media/image231.png"/><Relationship Id="rId7" Type="http://schemas.openxmlformats.org/officeDocument/2006/relationships/image" Target="../media/image232.png"/><Relationship Id="rId8" Type="http://schemas.openxmlformats.org/officeDocument/2006/relationships/image" Target="../media/image2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7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4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39.png"/><Relationship Id="rId8" Type="http://schemas.openxmlformats.org/officeDocument/2006/relationships/image" Target="../media/image240.png"/><Relationship Id="rId9" Type="http://schemas.openxmlformats.org/officeDocument/2006/relationships/image" Target="../media/image241.png"/><Relationship Id="rId10" Type="http://schemas.openxmlformats.org/officeDocument/2006/relationships/image" Target="../media/image242.png"/><Relationship Id="rId11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4.png"/><Relationship Id="rId3" Type="http://schemas.openxmlformats.org/officeDocument/2006/relationships/image" Target="../media/image2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September,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38251"/>
              </p:ext>
            </p:extLst>
          </p:nvPr>
        </p:nvGraphicFramePr>
        <p:xfrm>
          <a:off x="139200" y="1245972"/>
          <a:ext cx="8901470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264206"/>
                <a:gridCol w="1264206"/>
                <a:gridCol w="1264206"/>
                <a:gridCol w="1264206"/>
                <a:gridCol w="1264206"/>
                <a:gridCol w="1264206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 &amp; 100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34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49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554517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454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03462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Proprietary</a:t>
                      </a: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5146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671759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189" y="24597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10000" y="25908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20" y="21549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898331" y="2286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391400" y="2209800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 </a:t>
            </a:r>
            <a:r>
              <a:rPr lang="en-US" b="0" i="0" dirty="0" smtClean="0">
                <a:cs typeface="Arial Narrow"/>
              </a:rPr>
              <a:t>Entry Level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2473" y="44149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883" y="48006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40386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52600" y="541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53" y="54917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661876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911430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81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823884"/>
              </p:ext>
            </p:extLst>
          </p:nvPr>
        </p:nvGraphicFramePr>
        <p:xfrm>
          <a:off x="304796" y="1295400"/>
          <a:ext cx="8458205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14555"/>
                <a:gridCol w="2114550"/>
                <a:gridCol w="2114550"/>
                <a:gridCol w="21145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FSW-1048D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48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12412"/>
              </p:ext>
            </p:extLst>
          </p:nvPr>
        </p:nvGraphicFramePr>
        <p:xfrm>
          <a:off x="238173" y="1305884"/>
          <a:ext cx="8594026" cy="480748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92540"/>
                <a:gridCol w="1183581"/>
                <a:gridCol w="1183581"/>
                <a:gridCol w="1183581"/>
                <a:gridCol w="1183581"/>
                <a:gridCol w="1183581"/>
                <a:gridCol w="1183581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FG-94D-POE</a:t>
                      </a:r>
                      <a:endParaRPr lang="en-US" sz="1300" dirty="0"/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</a:t>
                      </a:r>
                    </a:p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1.3 / 0.95 / 0.17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1.5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22, 000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800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250 / 500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4x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26x GE RJ45, 24x FE POE,</a:t>
                      </a:r>
                    </a:p>
                    <a:p>
                      <a:pPr algn="ctr"/>
                      <a:r>
                        <a:rPr lang="en-US" sz="1100" dirty="0" smtClean="0"/>
                        <a:t>2 x GE SFP </a:t>
                      </a: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GB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36209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191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FAZ-3500E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 Narrow"/>
              </a:rPr>
              <a:t>FortiGate Entry Level Series</a:t>
            </a:r>
            <a:r>
              <a:rPr lang="en-US" dirty="0" smtClean="0">
                <a:cs typeface="Arial Narrow"/>
              </a:rPr>
              <a:t>: </a:t>
            </a:r>
            <a:r>
              <a:rPr lang="en-US" dirty="0">
                <a:cs typeface="Arial Narrow"/>
              </a:rPr>
              <a:t>Comparison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26744"/>
              </p:ext>
            </p:extLst>
          </p:nvPr>
        </p:nvGraphicFramePr>
        <p:xfrm>
          <a:off x="221433" y="1155301"/>
          <a:ext cx="8541569" cy="490081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27517"/>
                <a:gridCol w="1177929"/>
                <a:gridCol w="1177929"/>
                <a:gridCol w="1177929"/>
                <a:gridCol w="1177929"/>
                <a:gridCol w="1177929"/>
                <a:gridCol w="1324407"/>
              </a:tblGrid>
              <a:tr h="28727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FG-94D-POE</a:t>
                      </a:r>
                    </a:p>
                  </a:txBody>
                  <a:tcPr anchor="ctr"/>
                </a:tc>
              </a:tr>
              <a:tr h="4021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Recommended #users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1-5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5-25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20-50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3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15997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WiFi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 Variant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315997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POE Variant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 (1x GE)</a:t>
                      </a:r>
                      <a:endParaRPr lang="en-US" sz="12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(2x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6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(4x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24x FE </a:t>
                      </a:r>
                      <a:endParaRPr lang="en-US" sz="18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</a:tr>
              <a:tr h="40217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Firewall</a:t>
                      </a:r>
                      <a:r>
                        <a:rPr lang="en-US" sz="1100" b="1" baseline="0" dirty="0" smtClean="0">
                          <a:solidFill>
                            <a:schemeClr val="dk1"/>
                          </a:solidFill>
                        </a:rPr>
                        <a:t> &amp; VPN Performance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40217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UTM Performance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363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Port Density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591255">
                <a:tc rowSpan="3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Ideal Use Cases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, Kiosks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</a:tr>
              <a:tr h="663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VPN, WAN opt.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VPN, WAN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opt.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718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 &amp; features, 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UTM, central logging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local log &amp; reporting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 , high PoE ports desired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7680" y="6390640"/>
            <a:ext cx="2397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soon</a:t>
            </a:r>
          </a:p>
        </p:txBody>
      </p:sp>
    </p:spTree>
    <p:extLst>
      <p:ext uri="{BB962C8B-B14F-4D97-AF65-F5344CB8AC3E}">
        <p14:creationId xmlns:p14="http://schemas.microsoft.com/office/powerpoint/2010/main" val="73562826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08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</a:t>
                      </a: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-4000E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283329"/>
              </p:ext>
            </p:extLst>
          </p:nvPr>
        </p:nvGraphicFramePr>
        <p:xfrm>
          <a:off x="466858" y="1355124"/>
          <a:ext cx="8296141" cy="222874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8342"/>
                <a:gridCol w="2467721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(</a:t>
                      </a:r>
                      <a:r>
                        <a:rPr lang="en-US" sz="1500" baseline="0" dirty="0" err="1" smtClean="0">
                          <a:latin typeface="+mn-lt"/>
                          <a:cs typeface="Arial"/>
                        </a:rPr>
                        <a:t>WinXP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, 32-bit)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(Win7, 64-bit)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628891"/>
              </p:ext>
            </p:extLst>
          </p:nvPr>
        </p:nvGraphicFramePr>
        <p:xfrm>
          <a:off x="452826" y="1423857"/>
          <a:ext cx="8310173" cy="3080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70168"/>
                <a:gridCol w="1913335"/>
                <a:gridCol w="1913335"/>
                <a:gridCol w="1913335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87669"/>
              </p:ext>
            </p:extLst>
          </p:nvPr>
        </p:nvGraphicFramePr>
        <p:xfrm>
          <a:off x="438861" y="1296872"/>
          <a:ext cx="8247939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64687"/>
                <a:gridCol w="1595813"/>
                <a:gridCol w="1595813"/>
                <a:gridCol w="1595813"/>
                <a:gridCol w="159581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Routing*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680,000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*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5000" y="5791200"/>
            <a:ext cx="304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Based on 100KB message size, no queuing</a:t>
            </a:r>
          </a:p>
        </p:txBody>
      </p:sp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893035"/>
              </p:ext>
            </p:extLst>
          </p:nvPr>
        </p:nvGraphicFramePr>
        <p:xfrm>
          <a:off x="438861" y="1296872"/>
          <a:ext cx="8172351" cy="4962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48076"/>
                <a:gridCol w="1324855"/>
                <a:gridCol w="1324855"/>
                <a:gridCol w="1324855"/>
                <a:gridCol w="1324855"/>
                <a:gridCol w="13248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3,600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2,700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29462"/>
              </p:ext>
            </p:extLst>
          </p:nvPr>
        </p:nvGraphicFramePr>
        <p:xfrm>
          <a:off x="548427" y="1296872"/>
          <a:ext cx="8042346" cy="3737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23451"/>
                <a:gridCol w="1303779"/>
                <a:gridCol w="1303779"/>
                <a:gridCol w="1303779"/>
                <a:gridCol w="1303779"/>
                <a:gridCol w="130377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SX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10GE SFP+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456655"/>
              </p:ext>
            </p:extLst>
          </p:nvPr>
        </p:nvGraphicFramePr>
        <p:xfrm>
          <a:off x="152404" y="1397000"/>
          <a:ext cx="8839197" cy="431687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600196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v4.0/4.1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v5.5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FortiADC-VM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FortiVoice-VM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FortiRecorder-VM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341208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669180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037504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34721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231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03083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726580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341208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669180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037504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34721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70231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03083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41208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669180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37504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4721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70231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03083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341208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669180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037504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34721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70231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03083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341208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669180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3037504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341208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669180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037504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34721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669180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037504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34721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5" y="2341208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2341208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2341208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41208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334721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334721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398608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726580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398608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726580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726580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341208"/>
            <a:ext cx="419100" cy="257908"/>
          </a:xfrm>
          <a:prstGeom prst="rect">
            <a:avLst/>
          </a:prstGeom>
        </p:spPr>
      </p:pic>
      <p:pic>
        <p:nvPicPr>
          <p:cNvPr id="59" name="Picture 5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398608"/>
            <a:ext cx="419100" cy="25790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467600" y="3267276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1000" y="5943600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 as pay-as-you-go licensing option</a:t>
            </a:r>
          </a:p>
        </p:txBody>
      </p:sp>
      <p:pic>
        <p:nvPicPr>
          <p:cNvPr id="60" name="Picture 5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076092"/>
            <a:ext cx="419100" cy="257908"/>
          </a:xfrm>
          <a:prstGeom prst="rect">
            <a:avLst/>
          </a:prstGeom>
        </p:spPr>
      </p:pic>
      <p:pic>
        <p:nvPicPr>
          <p:cNvPr id="61" name="Picture 6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076092"/>
            <a:ext cx="419100" cy="257908"/>
          </a:xfrm>
          <a:prstGeom prst="rect">
            <a:avLst/>
          </a:prstGeom>
        </p:spPr>
      </p:pic>
      <p:pic>
        <p:nvPicPr>
          <p:cNvPr id="62" name="Picture 6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076092"/>
            <a:ext cx="419100" cy="257908"/>
          </a:xfrm>
          <a:prstGeom prst="rect">
            <a:avLst/>
          </a:prstGeom>
        </p:spPr>
      </p:pic>
      <p:pic>
        <p:nvPicPr>
          <p:cNvPr id="63" name="Picture 6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410200"/>
            <a:ext cx="419100" cy="257908"/>
          </a:xfrm>
          <a:prstGeom prst="rect">
            <a:avLst/>
          </a:prstGeom>
        </p:spPr>
      </p:pic>
      <p:pic>
        <p:nvPicPr>
          <p:cNvPr id="64" name="Picture 6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410200"/>
            <a:ext cx="419100" cy="257908"/>
          </a:xfrm>
          <a:prstGeom prst="rect">
            <a:avLst/>
          </a:prstGeom>
        </p:spPr>
      </p:pic>
      <p:pic>
        <p:nvPicPr>
          <p:cNvPr id="65" name="Picture 6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410200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Apr 2014	</a:t>
            </a:r>
          </a:p>
          <a:p>
            <a:r>
              <a:rPr lang="en-US" sz="1200" dirty="0" smtClean="0"/>
              <a:t>Adds FSA 1000D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Jun 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FSW 1024/1048D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 </a:t>
            </a:r>
            <a:r>
              <a:rPr lang="en-US" sz="1200" b="1" dirty="0"/>
              <a:t>2014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FG-300D/500D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Aug2014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FG</a:t>
            </a:r>
            <a:r>
              <a:rPr lang="en-US" sz="1200" dirty="0" smtClean="0"/>
              <a:t>-5001D &amp; FCTL-5903C</a:t>
            </a:r>
          </a:p>
          <a:p>
            <a:r>
              <a:rPr lang="en-US" sz="1200" dirty="0" smtClean="0"/>
              <a:t>Remove FG/FWF20C (EOL)</a:t>
            </a:r>
          </a:p>
          <a:p>
            <a:r>
              <a:rPr lang="en-US" sz="1200" dirty="0" smtClean="0"/>
              <a:t>Realign FortiGate segments</a:t>
            </a:r>
          </a:p>
          <a:p>
            <a:r>
              <a:rPr lang="en-US" sz="1200" dirty="0" smtClean="0"/>
              <a:t>Add </a:t>
            </a:r>
            <a:r>
              <a:rPr lang="en-US" sz="1200" dirty="0" err="1" smtClean="0"/>
              <a:t>Vmware</a:t>
            </a:r>
            <a:r>
              <a:rPr lang="en-US" sz="1200" dirty="0" smtClean="0"/>
              <a:t> 5.5 support into matrix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Sep </a:t>
            </a:r>
            <a:r>
              <a:rPr lang="en-US" sz="1200" b="1" dirty="0"/>
              <a:t>2014	</a:t>
            </a:r>
          </a:p>
          <a:p>
            <a:r>
              <a:rPr lang="en-US" sz="1200" dirty="0" smtClean="0"/>
              <a:t>Add FG-70,80D, 60D-3G4G, 94d-POE</a:t>
            </a:r>
          </a:p>
          <a:p>
            <a:r>
              <a:rPr lang="en-US" sz="1200" dirty="0" smtClean="0"/>
              <a:t>Remove FS-548B</a:t>
            </a:r>
          </a:p>
          <a:p>
            <a:r>
              <a:rPr lang="en-US" sz="1200" dirty="0" smtClean="0"/>
              <a:t>Update all FML specs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18446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8704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587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7248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77200" y="489992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790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286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124200" y="12954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191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29200" y="1295400"/>
            <a:ext cx="9108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7617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912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H="1" flipV="1">
            <a:off x="5605321" y="4899920"/>
            <a:ext cx="1447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764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750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723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85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838200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69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3048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FortiGate/FortiWiFi-60D-3G4G-VZW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88973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7" descr="dark_port_3g4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638" y="339509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0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2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FortiGate-70D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169533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2315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3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FortiGate-80D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7375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b="0" i="0" dirty="0" smtClean="0">
                          <a:latin typeface="+mn-lt"/>
                        </a:rPr>
                        <a:t>1.3 / 0.95 / 0.17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90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250/550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</a:t>
            </a:r>
          </a:p>
        </p:txBody>
      </p:sp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3273" y="3415738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Storage_16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0887" y="3408838"/>
            <a:ext cx="578376" cy="317504"/>
          </a:xfrm>
          <a:prstGeom prst="rect">
            <a:avLst/>
          </a:prstGeom>
        </p:spPr>
      </p:pic>
      <p:pic>
        <p:nvPicPr>
          <p:cNvPr id="3" name="Picture 2" descr="FortiGate-80D-QuickStart-On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80" y="1624477"/>
            <a:ext cx="4098475" cy="17859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9161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03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FortiGate-94D-POE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72513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FE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DMZ GE SFP </a:t>
            </a:r>
            <a:r>
              <a:rPr lang="en-US" sz="1200" dirty="0" smtClean="0"/>
              <a:t>slots</a:t>
            </a: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94D-poe-back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2" t="44713" r="4112" b="44501"/>
          <a:stretch/>
        </p:blipFill>
        <p:spPr>
          <a:xfrm>
            <a:off x="485153" y="2498895"/>
            <a:ext cx="5063079" cy="707445"/>
          </a:xfrm>
          <a:prstGeom prst="rect">
            <a:avLst/>
          </a:prstGeom>
        </p:spPr>
      </p:pic>
      <p:pic>
        <p:nvPicPr>
          <p:cNvPr id="14" name="Picture 13" descr="94D-poe-fron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8" y="1890312"/>
            <a:ext cx="5320454" cy="4308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3326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3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277" y="269029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5640" y="281879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291032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85640" y="3997971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4086620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4016075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3818435"/>
            <a:ext cx="2433773" cy="731040"/>
          </a:xfrm>
          <a:prstGeom prst="rect">
            <a:avLst/>
          </a:prstGeom>
        </p:spPr>
      </p:pic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36501" r="6445" b="35499"/>
          <a:stretch/>
        </p:blipFill>
        <p:spPr>
          <a:xfrm>
            <a:off x="1957240" y="3558875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85640" y="3632098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720747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34833" r="9000" b="38834"/>
          <a:stretch/>
        </p:blipFill>
        <p:spPr>
          <a:xfrm>
            <a:off x="1957240" y="3147730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5640" y="3254075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342724"/>
            <a:ext cx="213020" cy="151969"/>
          </a:xfrm>
          <a:prstGeom prst="rect">
            <a:avLst/>
          </a:prstGeom>
        </p:spPr>
      </p:pic>
      <p:pic>
        <p:nvPicPr>
          <p:cNvPr id="35" name="Picture 34" descr="FG-1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029200"/>
            <a:ext cx="2446560" cy="7292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5640" y="4809035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0" y="4893670"/>
            <a:ext cx="213020" cy="151969"/>
          </a:xfrm>
          <a:prstGeom prst="rect">
            <a:avLst/>
          </a:prstGeom>
        </p:spPr>
      </p:pic>
      <p:pic>
        <p:nvPicPr>
          <p:cNvPr id="41" name="Picture 40" descr="FG-1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732835"/>
            <a:ext cx="2409194" cy="749527"/>
          </a:xfrm>
          <a:prstGeom prst="rect">
            <a:avLst/>
          </a:prstGeom>
        </p:spPr>
      </p:pic>
      <p:pic>
        <p:nvPicPr>
          <p:cNvPr id="42" name="Picture 41" descr="FG-140D-POE_Ft-top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504236"/>
            <a:ext cx="2384859" cy="7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764871"/>
              </p:ext>
            </p:extLst>
          </p:nvPr>
        </p:nvGraphicFramePr>
        <p:xfrm>
          <a:off x="381000" y="1295400"/>
          <a:ext cx="83058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24929"/>
                <a:gridCol w="1445218"/>
                <a:gridCol w="1445218"/>
                <a:gridCol w="1445218"/>
                <a:gridCol w="1445218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6024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40586"/>
              </p:ext>
            </p:extLst>
          </p:nvPr>
        </p:nvGraphicFramePr>
        <p:xfrm>
          <a:off x="381000" y="1295400"/>
          <a:ext cx="84582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90166"/>
                <a:gridCol w="1253607"/>
                <a:gridCol w="1253607"/>
                <a:gridCol w="1253607"/>
                <a:gridCol w="1253607"/>
                <a:gridCol w="1253607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521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4408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6674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11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6698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31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2732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343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1289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7226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08806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3684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2224520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54587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807628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5494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73364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72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</a:t>
            </a:r>
            <a:r>
              <a:rPr lang="en-US" b="0" i="0" dirty="0"/>
              <a:t>5</a:t>
            </a:r>
            <a:r>
              <a:rPr lang="en-US" b="0" i="0" dirty="0" smtClean="0"/>
              <a:t>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7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88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6444" y="4876800"/>
            <a:ext cx="1997261" cy="9821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High End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Data Centers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194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253" y="59668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876800"/>
            <a:ext cx="2096726" cy="1224742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3810000"/>
            <a:ext cx="2077178" cy="1288475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114800"/>
            <a:ext cx="2052065" cy="6739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1747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882130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805616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469" y="4882130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382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53" y="5948930"/>
            <a:ext cx="213020" cy="15196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8714" y="34972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129994"/>
            <a:ext cx="213020" cy="15196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18714" y="30450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583411"/>
            <a:ext cx="213020" cy="151969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2267018" y="33598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2283639" y="2667000"/>
            <a:ext cx="2168787" cy="775639"/>
          </a:xfrm>
          <a:prstGeom prst="rect">
            <a:avLst/>
          </a:prstGeom>
        </p:spPr>
      </p:pic>
      <p:pic>
        <p:nvPicPr>
          <p:cNvPr id="33" name="Picture 32" descr="FG-1500D-Ft-top (1)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2209800" y="2209800"/>
            <a:ext cx="2133600" cy="602664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599571"/>
            <a:ext cx="213020" cy="15196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8714" y="25146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</a:t>
            </a:r>
            <a:r>
              <a:rPr lang="en-US" b="0" i="0" dirty="0" smtClean="0">
                <a:latin typeface="+mn-lt"/>
                <a:cs typeface="Arial Narrow"/>
              </a:rPr>
              <a:t>1000 Series: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5867400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66800" y="5715000"/>
            <a:ext cx="259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FG-5144C with 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FG-5001D &amp; FCTL-5903C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762000" y="2286000"/>
            <a:ext cx="2590800" cy="34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42851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5140B/5144C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Blade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160 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480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1.12 </a:t>
                      </a:r>
                      <a:r>
                        <a:rPr lang="en-US" sz="1000" dirty="0" err="1" smtClean="0"/>
                        <a:t>Tbps</a:t>
                      </a:r>
                      <a:endParaRPr lang="en-US" sz="1000" dirty="0" smtClean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fully populated  FG-5001D security Blades.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6934200" y="1447800"/>
            <a:ext cx="1370426" cy="18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271403"/>
              </p:ext>
            </p:extLst>
          </p:nvPr>
        </p:nvGraphicFramePr>
        <p:xfrm>
          <a:off x="539552" y="4941168"/>
          <a:ext cx="7994848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97424"/>
                <a:gridCol w="3997424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5000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46125"/>
              </p:ext>
            </p:extLst>
          </p:nvPr>
        </p:nvGraphicFramePr>
        <p:xfrm>
          <a:off x="304800" y="1214120"/>
          <a:ext cx="8458202" cy="38247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65166"/>
                <a:gridCol w="1598259"/>
                <a:gridCol w="1598259"/>
                <a:gridCol w="1598259"/>
                <a:gridCol w="1598259"/>
              </a:tblGrid>
              <a:tr h="36566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FG-5001B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FG-5101C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FG-5001D</a:t>
                      </a:r>
                    </a:p>
                  </a:txBody>
                  <a:tcPr anchor="ctr"/>
                </a:tc>
              </a:tr>
              <a:tr h="420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</a:t>
                      </a:r>
                      <a:endParaRPr lang="en-US" sz="1100" baseline="0" dirty="0" smtClean="0"/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</a:t>
                      </a:r>
                      <a:r>
                        <a:rPr lang="en-US" sz="1100" baseline="0" dirty="0" smtClean="0"/>
                        <a:t>/ 40 / 10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80 / 80 / 55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29.5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5063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22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9.8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2.5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/ 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- / - 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8x 10GE SFP+, 2x GE RJ45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2x 10GE SFP+, 2x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4x</a:t>
                      </a:r>
                      <a:r>
                        <a:rPr lang="en-US" sz="1100" baseline="0" dirty="0" smtClean="0"/>
                        <a:t> 10GE SFP+, 2x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2x 40GE QSFP+, 2x 10GE SFP+, 2x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200 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55462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894503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5001D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40GE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10GE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MGMT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 smtClean="0"/>
              <a:t>connectivity</a:t>
            </a:r>
            <a:r>
              <a:rPr lang="sv-SE" sz="1200" dirty="0" smtClean="0"/>
              <a:t> : </a:t>
            </a:r>
            <a:r>
              <a:rPr lang="sv-SE" sz="1200" dirty="0"/>
              <a:t>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10/40Gbps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1087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45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533400" cy="533400"/>
          </a:xfrm>
          <a:prstGeom prst="rect">
            <a:avLst/>
          </a:prstGeom>
        </p:spPr>
      </p:pic>
      <p:pic>
        <p:nvPicPr>
          <p:cNvPr id="17" name="Picture 16" descr="5001D_front_callout[1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4572000" cy="1729178"/>
          </a:xfrm>
          <a:prstGeom prst="rect">
            <a:avLst/>
          </a:prstGeom>
        </p:spPr>
      </p:pic>
      <p:pic>
        <p:nvPicPr>
          <p:cNvPr id="11" name="Picture 10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2900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63552"/>
            <a:ext cx="568348" cy="316345"/>
          </a:xfrm>
          <a:prstGeom prst="rect">
            <a:avLst/>
          </a:prstGeom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8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6535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ark_Storage_200gb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069324"/>
            <a:ext cx="554344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925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00200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10GE SFP</a:t>
            </a:r>
            <a:r>
              <a:rPr lang="en-US" sz="1200" dirty="0"/>
              <a:t>+ 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SIC D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048000"/>
            <a:ext cx="685800" cy="354082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86960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</a:t>
            </a:r>
            <a:r>
              <a:rPr lang="en-US" dirty="0" smtClean="0"/>
              <a:t>5903C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28600"/>
            <a:ext cx="533400" cy="533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5" name="Picture 14" descr="5903C_front_callou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4953000" cy="178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91849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00714"/>
              </p:ext>
            </p:extLst>
          </p:nvPr>
        </p:nvGraphicFramePr>
        <p:xfrm>
          <a:off x="461743" y="1271935"/>
          <a:ext cx="8453658" cy="352716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15214"/>
                <a:gridCol w="1759611"/>
                <a:gridCol w="1759611"/>
                <a:gridCol w="1759611"/>
                <a:gridCol w="1759611"/>
              </a:tblGrid>
              <a:tr h="289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Max Dist.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 (GE)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XFP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SFP+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QSFP+ (40GE)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SP-CABLE-ADASFP+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FG-TRAN-GC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OM3 MMF)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150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FG-TRAN-SX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FG-TRAN-LX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83050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FG-200D/200D-POE/240D/240-POE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FG-280D-POE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FG300D/500D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3038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60821"/>
              </p:ext>
            </p:extLst>
          </p:nvPr>
        </p:nvGraphicFramePr>
        <p:xfrm>
          <a:off x="461743" y="1271935"/>
          <a:ext cx="8265006" cy="375335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FG5001D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FCTL5903C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55972"/>
              </p:ext>
            </p:extLst>
          </p:nvPr>
        </p:nvGraphicFramePr>
        <p:xfrm>
          <a:off x="457200" y="1220760"/>
          <a:ext cx="8052419" cy="477832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114800"/>
                <a:gridCol w="393761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30D/30D-POE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60D/60D-POE/60D-3G4G, 90D/90D-POE, FG-70D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FG-80D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SP-FG80D-PDC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FG-200D/240D/280-POE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</a:t>
                      </a:r>
                      <a:r>
                        <a:rPr lang="en-US" sz="1400" baseline="30000" dirty="0" smtClean="0"/>
                        <a:t>rd</a:t>
                      </a:r>
                      <a:r>
                        <a:rPr lang="en-US" sz="1400" baseline="0" dirty="0" smtClean="0"/>
                        <a:t> Party RPS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FG-500D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  <a:r>
                        <a:rPr lang="en-US" sz="1400" baseline="0" dirty="0" smtClean="0"/>
                        <a:t> (max 2 units)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12409"/>
              </p:ext>
            </p:extLst>
          </p:nvPr>
        </p:nvGraphicFramePr>
        <p:xfrm>
          <a:off x="457200" y="1220760"/>
          <a:ext cx="8052419" cy="26968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FG-600C-DC, FG-800C-DC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21922"/>
              </p:ext>
            </p:extLst>
          </p:nvPr>
        </p:nvGraphicFramePr>
        <p:xfrm>
          <a:off x="45720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716280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385792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551036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63778"/>
              </p:ext>
            </p:extLst>
          </p:nvPr>
        </p:nvGraphicFramePr>
        <p:xfrm>
          <a:off x="533400" y="1295400"/>
          <a:ext cx="8153395" cy="48040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0"/>
                <a:gridCol w="1249679"/>
                <a:gridCol w="1249679"/>
                <a:gridCol w="1249679"/>
                <a:gridCol w="1249679"/>
                <a:gridCol w="1249679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SP-D1TB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FortiManager</a:t>
                      </a:r>
                      <a:endParaRPr lang="en-US" sz="1400" b="1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FortiAnalyzer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 Gen2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FortiMail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2000B.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FortiWeb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3000D, 4000C, 4000D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FortiDB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smtClean="0"/>
                        <a:t>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FortiScan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FortiAuthenticator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3000B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FortiCache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 Gen2, 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FortiSandbox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699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5.2</a:t>
            </a:r>
            <a:endParaRPr lang="en-US" sz="3600" b="1" dirty="0"/>
          </a:p>
        </p:txBody>
      </p:sp>
      <p:pic>
        <p:nvPicPr>
          <p:cNvPr id="2" name="Picture 1" descr="FortiGa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19400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3262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2229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3622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5240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20574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569660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</a:t>
            </a:r>
            <a:r>
              <a:rPr lang="en-US" sz="1600" b="1" dirty="0" smtClean="0"/>
              <a:t>60D-3G4G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FG-70D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FG-80D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715161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705761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340096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486561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FG-300D/500D*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6751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40257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9624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632522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5327722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5112603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5159447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pic>
        <p:nvPicPr>
          <p:cNvPr id="26" name="Picture 25" descr="FortiGat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7056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516552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Disk Logging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 enabled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6400800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 Regular UI mode</a:t>
            </a:r>
          </a:p>
        </p:txBody>
      </p:sp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6769622"/>
              </p:ext>
            </p:extLst>
          </p:nvPr>
        </p:nvGraphicFramePr>
        <p:xfrm>
          <a:off x="470855" y="1210493"/>
          <a:ext cx="8077197" cy="3047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PBR only on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FSSO/Remote </a:t>
                      </a:r>
                      <a:r>
                        <a:rPr lang="en-US" sz="1400" b="1" dirty="0" err="1" smtClean="0">
                          <a:solidFill>
                            <a:srgbClr val="FFFFFF"/>
                          </a:solidFill>
                        </a:rPr>
                        <a:t>Auth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 Services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29011"/>
              </p:ext>
            </p:extLst>
          </p:nvPr>
        </p:nvGraphicFramePr>
        <p:xfrm>
          <a:off x="152400" y="1125121"/>
          <a:ext cx="8763001" cy="4992086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346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137424</TotalTime>
  <Words>17254</Words>
  <Application>Microsoft Macintosh PowerPoint</Application>
  <PresentationFormat>On-screen Show (4:3)</PresentationFormat>
  <Paragraphs>5266</Paragraphs>
  <Slides>176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176</vt:i4>
      </vt:variant>
    </vt:vector>
  </HeadingPairs>
  <TitlesOfParts>
    <vt:vector size="177" baseType="lpstr">
      <vt:lpstr>FTNT-2012_PPT_Template</vt:lpstr>
      <vt:lpstr>Fortinet Product Quick Guide</vt:lpstr>
      <vt:lpstr>PowerPoint Presentation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Entry Level Series</vt:lpstr>
      <vt:lpstr>FortiGate Entry Level Series: Comparison</vt:lpstr>
      <vt:lpstr>FortiGate Entry Level Series: Comparison</vt:lpstr>
      <vt:lpstr>FortiGate Entry Level Series: Comparison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FortiGate/FortiWiFi-60D-3G4G-VZW</vt:lpstr>
      <vt:lpstr>FortiGate-70D</vt:lpstr>
      <vt:lpstr>FortiGate-80C</vt:lpstr>
      <vt:lpstr>FortiWiFi-80CM</vt:lpstr>
      <vt:lpstr>FortiGate-80D</vt:lpstr>
      <vt:lpstr>FortiGate/FortiWiFi-90D</vt:lpstr>
      <vt:lpstr>FortiGate/FortiWiFi-90D-POE</vt:lpstr>
      <vt:lpstr>FortiGate-94D-POE</vt:lpstr>
      <vt:lpstr>FortiGate Mid-Range Series</vt:lpstr>
      <vt:lpstr>FortiGate Mid Range Devices: Comparison</vt:lpstr>
      <vt:lpstr>FortiGate Mid Range Devices: Comparison</vt:lpstr>
      <vt:lpstr>FortiGate-100D</vt:lpstr>
      <vt:lpstr>FortiGate-140D</vt:lpstr>
      <vt:lpstr>FortiGate-140D-POE</vt:lpstr>
      <vt:lpstr>FortiGate-140D-POE-T1</vt:lpstr>
      <vt:lpstr>FortiGate-Rugged-100C</vt:lpstr>
      <vt:lpstr>FortiGate-200D</vt:lpstr>
      <vt:lpstr>FortiGate-200D-POE</vt:lpstr>
      <vt:lpstr>FortiGate-240D</vt:lpstr>
      <vt:lpstr>FortiGate-240D-POE</vt:lpstr>
      <vt:lpstr>FortiGate-280D-POE</vt:lpstr>
      <vt:lpstr>FortiGate-300C</vt:lpstr>
      <vt:lpstr>FortiGate-300D</vt:lpstr>
      <vt:lpstr>FortiGate-500D</vt:lpstr>
      <vt:lpstr>FortiGate-600C</vt:lpstr>
      <vt:lpstr>FortiGate-800C</vt:lpstr>
      <vt:lpstr>FortiGate High End Series</vt:lpstr>
      <vt:lpstr>FortiGate 1000 Series: Comparison</vt:lpstr>
      <vt:lpstr>FortiGate 3000 Series: Comparison</vt:lpstr>
      <vt:lpstr>FortiGate-1000C</vt:lpstr>
      <vt:lpstr>FortiGate-1240B</vt:lpstr>
      <vt:lpstr>FortiGate-1500D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 5000 Series: Comparison</vt:lpstr>
      <vt:lpstr>FortiGate-5001B</vt:lpstr>
      <vt:lpstr>FortiGate-5001C</vt:lpstr>
      <vt:lpstr>FortiGate-5101C</vt:lpstr>
      <vt:lpstr>FortiGate-5001D</vt:lpstr>
      <vt:lpstr>FortiSwitch-5003B</vt:lpstr>
      <vt:lpstr>PowerPoint Presentation</vt:lpstr>
      <vt:lpstr>PowerPoint Presentation</vt:lpstr>
      <vt:lpstr>FortiSwitch-5203B</vt:lpstr>
      <vt:lpstr>FortiGate-VM</vt:lpstr>
      <vt:lpstr>Transceivers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FortiSwitch-1024D</vt:lpstr>
      <vt:lpstr>FortiSwitch-1048D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V5.2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2109</cp:revision>
  <cp:lastPrinted>2014-05-02T21:21:11Z</cp:lastPrinted>
  <dcterms:created xsi:type="dcterms:W3CDTF">2012-01-26T23:40:20Z</dcterms:created>
  <dcterms:modified xsi:type="dcterms:W3CDTF">2014-09-07T08:28:15Z</dcterms:modified>
</cp:coreProperties>
</file>